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01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E2E1"/>
    <a:srgbClr val="6C3DFF"/>
    <a:srgbClr val="908484"/>
    <a:srgbClr val="E34A66"/>
    <a:srgbClr val="EEC1BB"/>
    <a:srgbClr val="ABB3DA"/>
    <a:srgbClr val="6E79B1"/>
    <a:srgbClr val="65BBBA"/>
    <a:srgbClr val="00604C"/>
    <a:srgbClr val="1CA8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103" autoAdjust="0"/>
  </p:normalViewPr>
  <p:slideViewPr>
    <p:cSldViewPr snapToGrid="0">
      <p:cViewPr>
        <p:scale>
          <a:sx n="125" d="100"/>
          <a:sy n="125" d="100"/>
        </p:scale>
        <p:origin x="-144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40" d="100"/>
          <a:sy n="40" d="100"/>
        </p:scale>
        <p:origin x="2932" y="4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AACFB-2A85-4D0E-A036-411F0A88D32F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384D5-D147-43CC-869B-62087518E6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553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F77B9-E795-499F-B7F4-08C76AD5EB0C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47664-8461-4402-A4FA-A4A74BC0A4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86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7664-8461-4402-A4FA-A4A74BC0A48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927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9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1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735320" y="558086"/>
            <a:ext cx="561848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du power point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735320" y="3151903"/>
            <a:ext cx="561848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Sous titre du power point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01" t="86357" r="615" b="3179"/>
          <a:stretch/>
        </p:blipFill>
        <p:spPr>
          <a:xfrm>
            <a:off x="10157012" y="6173694"/>
            <a:ext cx="2038632" cy="68430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4871720" y="4908107"/>
            <a:ext cx="7323924" cy="126145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5"/>
              </a:solidFill>
            </a:endParaRPr>
          </a:p>
        </p:txBody>
      </p:sp>
      <p:sp>
        <p:nvSpPr>
          <p:cNvPr id="15" name="Ellipse 14"/>
          <p:cNvSpPr/>
          <p:nvPr userDrawn="1"/>
        </p:nvSpPr>
        <p:spPr>
          <a:xfrm>
            <a:off x="5295900" y="5105400"/>
            <a:ext cx="863600" cy="863600"/>
          </a:xfrm>
          <a:prstGeom prst="ellipse">
            <a:avLst/>
          </a:prstGeom>
          <a:solidFill>
            <a:srgbClr val="6C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Ellipse 15"/>
          <p:cNvSpPr/>
          <p:nvPr userDrawn="1"/>
        </p:nvSpPr>
        <p:spPr>
          <a:xfrm>
            <a:off x="6453381" y="5105400"/>
            <a:ext cx="863600" cy="863600"/>
          </a:xfrm>
          <a:prstGeom prst="ellipse">
            <a:avLst/>
          </a:prstGeom>
          <a:solidFill>
            <a:srgbClr val="6C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 userDrawn="1"/>
        </p:nvSpPr>
        <p:spPr>
          <a:xfrm>
            <a:off x="7610862" y="5105400"/>
            <a:ext cx="863600" cy="863600"/>
          </a:xfrm>
          <a:prstGeom prst="ellipse">
            <a:avLst/>
          </a:prstGeom>
          <a:solidFill>
            <a:srgbClr val="6C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 userDrawn="1"/>
        </p:nvSpPr>
        <p:spPr>
          <a:xfrm>
            <a:off x="8759190" y="5087844"/>
            <a:ext cx="863600" cy="863600"/>
          </a:xfrm>
          <a:prstGeom prst="ellipse">
            <a:avLst/>
          </a:prstGeom>
          <a:solidFill>
            <a:srgbClr val="6C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 userDrawn="1"/>
        </p:nvSpPr>
        <p:spPr>
          <a:xfrm>
            <a:off x="9920218" y="5087844"/>
            <a:ext cx="863600" cy="863600"/>
          </a:xfrm>
          <a:prstGeom prst="ellipse">
            <a:avLst/>
          </a:prstGeom>
          <a:solidFill>
            <a:srgbClr val="6C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 userDrawn="1"/>
        </p:nvSpPr>
        <p:spPr>
          <a:xfrm>
            <a:off x="11066527" y="5087844"/>
            <a:ext cx="863600" cy="863600"/>
          </a:xfrm>
          <a:prstGeom prst="ellipse">
            <a:avLst/>
          </a:prstGeom>
          <a:solidFill>
            <a:srgbClr val="6C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4880776" y="4908107"/>
            <a:ext cx="4899718" cy="1261453"/>
          </a:xfrm>
          <a:prstGeom prst="rect">
            <a:avLst/>
          </a:prstGeom>
          <a:solidFill>
            <a:srgbClr val="E1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485" y="5051984"/>
            <a:ext cx="4245104" cy="96992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701" b="15555"/>
          <a:stretch/>
        </p:blipFill>
        <p:spPr>
          <a:xfrm>
            <a:off x="1" y="0"/>
            <a:ext cx="4912242" cy="686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738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et contenus lig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69" t="87117" r="1474" b="4983"/>
          <a:stretch/>
        </p:blipFill>
        <p:spPr>
          <a:xfrm>
            <a:off x="10336306" y="6177525"/>
            <a:ext cx="1848606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29"/>
          <a:stretch/>
        </p:blipFill>
        <p:spPr>
          <a:xfrm>
            <a:off x="1" y="-10624"/>
            <a:ext cx="1286540" cy="6858000"/>
          </a:xfrm>
          <a:prstGeom prst="rect">
            <a:avLst/>
          </a:prstGeom>
        </p:spPr>
      </p:pic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83853" y="4112082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32008"/>
            <a:ext cx="1278963" cy="1626781"/>
          </a:xfrm>
          <a:prstGeom prst="rect">
            <a:avLst/>
          </a:prstGeom>
        </p:spPr>
      </p:pic>
      <p:sp>
        <p:nvSpPr>
          <p:cNvPr id="24" name="Espace réservé du contenu 3"/>
          <p:cNvSpPr>
            <a:spLocks noGrp="1"/>
          </p:cNvSpPr>
          <p:nvPr>
            <p:ph sz="half" idx="18" hasCustomPrompt="1"/>
          </p:nvPr>
        </p:nvSpPr>
        <p:spPr>
          <a:xfrm>
            <a:off x="378511" y="679623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9"/>
          </p:nvPr>
        </p:nvSpPr>
        <p:spPr>
          <a:xfrm>
            <a:off x="1678168" y="3075655"/>
            <a:ext cx="2560637" cy="1365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5" name="Espace réservé pour une image  2"/>
          <p:cNvSpPr>
            <a:spLocks noGrp="1"/>
          </p:cNvSpPr>
          <p:nvPr>
            <p:ph type="pic" sz="quarter" idx="21"/>
          </p:nvPr>
        </p:nvSpPr>
        <p:spPr>
          <a:xfrm>
            <a:off x="1678168" y="1545231"/>
            <a:ext cx="2560637" cy="1365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7" name="Espace réservé pour une image  2"/>
          <p:cNvSpPr>
            <a:spLocks noGrp="1"/>
          </p:cNvSpPr>
          <p:nvPr>
            <p:ph type="pic" sz="quarter" idx="23"/>
          </p:nvPr>
        </p:nvSpPr>
        <p:spPr>
          <a:xfrm>
            <a:off x="1678168" y="4603017"/>
            <a:ext cx="2560637" cy="1365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8" name="Titre 1"/>
          <p:cNvSpPr>
            <a:spLocks noGrp="1"/>
          </p:cNvSpPr>
          <p:nvPr>
            <p:ph type="title" hasCustomPrompt="1"/>
          </p:nvPr>
        </p:nvSpPr>
        <p:spPr>
          <a:xfrm>
            <a:off x="1465516" y="5338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4"/>
          </p:nvPr>
        </p:nvSpPr>
        <p:spPr>
          <a:xfrm>
            <a:off x="4348163" y="1544638"/>
            <a:ext cx="7070725" cy="1365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contenu 4"/>
          <p:cNvSpPr>
            <a:spLocks noGrp="1"/>
          </p:cNvSpPr>
          <p:nvPr>
            <p:ph sz="quarter" idx="25"/>
          </p:nvPr>
        </p:nvSpPr>
        <p:spPr>
          <a:xfrm>
            <a:off x="4348163" y="3075577"/>
            <a:ext cx="7070725" cy="1365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2" name="Espace réservé du contenu 4"/>
          <p:cNvSpPr>
            <a:spLocks noGrp="1"/>
          </p:cNvSpPr>
          <p:nvPr>
            <p:ph sz="quarter" idx="26"/>
          </p:nvPr>
        </p:nvSpPr>
        <p:spPr>
          <a:xfrm>
            <a:off x="4348163" y="4596231"/>
            <a:ext cx="7070725" cy="1365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2527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et contenus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17" t="87117" r="1474" b="4983"/>
          <a:stretch/>
        </p:blipFill>
        <p:spPr>
          <a:xfrm>
            <a:off x="10228729" y="6177525"/>
            <a:ext cx="1956183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29"/>
          <a:stretch/>
        </p:blipFill>
        <p:spPr>
          <a:xfrm>
            <a:off x="1" y="-10624"/>
            <a:ext cx="1286540" cy="6858000"/>
          </a:xfrm>
          <a:prstGeom prst="rect">
            <a:avLst/>
          </a:prstGeom>
        </p:spPr>
      </p:pic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83853" y="4112082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32008"/>
            <a:ext cx="1278963" cy="1626781"/>
          </a:xfrm>
          <a:prstGeom prst="rect">
            <a:avLst/>
          </a:prstGeom>
        </p:spPr>
      </p:pic>
      <p:sp>
        <p:nvSpPr>
          <p:cNvPr id="24" name="Espace réservé du contenu 3"/>
          <p:cNvSpPr>
            <a:spLocks noGrp="1"/>
          </p:cNvSpPr>
          <p:nvPr>
            <p:ph sz="half" idx="18" hasCustomPrompt="1"/>
          </p:nvPr>
        </p:nvSpPr>
        <p:spPr>
          <a:xfrm>
            <a:off x="387476" y="679623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8" name="Espace réservé pour une image  2"/>
          <p:cNvSpPr>
            <a:spLocks noGrp="1"/>
          </p:cNvSpPr>
          <p:nvPr>
            <p:ph type="pic" sz="quarter" idx="20"/>
          </p:nvPr>
        </p:nvSpPr>
        <p:spPr>
          <a:xfrm>
            <a:off x="8075255" y="1626916"/>
            <a:ext cx="2560637" cy="123222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2" name="Espace réservé pour une image  2"/>
          <p:cNvSpPr>
            <a:spLocks noGrp="1"/>
          </p:cNvSpPr>
          <p:nvPr>
            <p:ph type="pic" sz="quarter" idx="23"/>
          </p:nvPr>
        </p:nvSpPr>
        <p:spPr>
          <a:xfrm>
            <a:off x="5273345" y="1626916"/>
            <a:ext cx="2560637" cy="123222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3" name="Espace réservé du contenu 2"/>
          <p:cNvSpPr>
            <a:spLocks noGrp="1"/>
          </p:cNvSpPr>
          <p:nvPr>
            <p:ph sz="half" idx="24" hasCustomPrompt="1"/>
          </p:nvPr>
        </p:nvSpPr>
        <p:spPr>
          <a:xfrm>
            <a:off x="5273344" y="3055265"/>
            <a:ext cx="2560637" cy="2990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25" name="Espace réservé pour une image  2"/>
          <p:cNvSpPr>
            <a:spLocks noGrp="1"/>
          </p:cNvSpPr>
          <p:nvPr>
            <p:ph type="pic" sz="quarter" idx="25"/>
          </p:nvPr>
        </p:nvSpPr>
        <p:spPr>
          <a:xfrm>
            <a:off x="2471435" y="1626916"/>
            <a:ext cx="2560637" cy="123222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7" name="Titre 1"/>
          <p:cNvSpPr>
            <a:spLocks noGrp="1"/>
          </p:cNvSpPr>
          <p:nvPr>
            <p:ph type="title" hasCustomPrompt="1"/>
          </p:nvPr>
        </p:nvSpPr>
        <p:spPr>
          <a:xfrm>
            <a:off x="1465516" y="5338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21" name="Espace réservé du contenu 2"/>
          <p:cNvSpPr>
            <a:spLocks noGrp="1"/>
          </p:cNvSpPr>
          <p:nvPr>
            <p:ph sz="half" idx="27" hasCustomPrompt="1"/>
          </p:nvPr>
        </p:nvSpPr>
        <p:spPr>
          <a:xfrm>
            <a:off x="8074950" y="3070225"/>
            <a:ext cx="2560637" cy="2990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28" name="Espace réservé du contenu 2"/>
          <p:cNvSpPr>
            <a:spLocks noGrp="1"/>
          </p:cNvSpPr>
          <p:nvPr>
            <p:ph sz="half" idx="28" hasCustomPrompt="1"/>
          </p:nvPr>
        </p:nvSpPr>
        <p:spPr>
          <a:xfrm>
            <a:off x="2471435" y="3070225"/>
            <a:ext cx="2560637" cy="2990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718193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48" t="87117" r="1474" b="4983"/>
          <a:stretch/>
        </p:blipFill>
        <p:spPr>
          <a:xfrm>
            <a:off x="10345271" y="6177525"/>
            <a:ext cx="1839641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"/>
          </p:nvPr>
        </p:nvSpPr>
        <p:spPr>
          <a:xfrm>
            <a:off x="1465516" y="1493521"/>
            <a:ext cx="9411584" cy="42492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1465516" y="53386"/>
            <a:ext cx="9411584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3"/>
          </p:nvPr>
        </p:nvSpPr>
        <p:spPr>
          <a:xfrm>
            <a:off x="1465516" y="2033019"/>
            <a:ext cx="9411584" cy="3820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88701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 utilisateurs membres 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69" t="87117" r="1474" b="4983"/>
          <a:stretch/>
        </p:blipFill>
        <p:spPr>
          <a:xfrm>
            <a:off x="10336306" y="6177525"/>
            <a:ext cx="1848606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1" t="25037" r="32598" b="24148"/>
          <a:stretch/>
        </p:blipFill>
        <p:spPr>
          <a:xfrm>
            <a:off x="5445760" y="1920240"/>
            <a:ext cx="1686560" cy="348488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1488558" y="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1146539" y="1841077"/>
            <a:ext cx="3191544" cy="37303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4"/>
          </p:nvPr>
        </p:nvSpPr>
        <p:spPr>
          <a:xfrm>
            <a:off x="7956689" y="1886352"/>
            <a:ext cx="3191544" cy="37303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0474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lle modu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76" t="87117" r="1474" b="4983"/>
          <a:stretch/>
        </p:blipFill>
        <p:spPr>
          <a:xfrm>
            <a:off x="10506635" y="6177525"/>
            <a:ext cx="1678277" cy="669851"/>
          </a:xfrm>
          <a:prstGeom prst="rect">
            <a:avLst/>
          </a:prstGeom>
        </p:spPr>
      </p:pic>
      <p:sp>
        <p:nvSpPr>
          <p:cNvPr id="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3"/>
          </p:nvPr>
        </p:nvSpPr>
        <p:spPr>
          <a:xfrm>
            <a:off x="995680" y="305045"/>
            <a:ext cx="2306638" cy="180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5" name="Espace réservé du contenu 12"/>
          <p:cNvSpPr>
            <a:spLocks noGrp="1"/>
          </p:cNvSpPr>
          <p:nvPr>
            <p:ph sz="quarter" idx="15"/>
          </p:nvPr>
        </p:nvSpPr>
        <p:spPr>
          <a:xfrm>
            <a:off x="995680" y="4288083"/>
            <a:ext cx="2306638" cy="180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7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217920" y="305045"/>
            <a:ext cx="2306638" cy="180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contenu 12"/>
          <p:cNvSpPr>
            <a:spLocks noGrp="1"/>
          </p:cNvSpPr>
          <p:nvPr>
            <p:ph sz="quarter" idx="19"/>
          </p:nvPr>
        </p:nvSpPr>
        <p:spPr>
          <a:xfrm>
            <a:off x="3606800" y="2313411"/>
            <a:ext cx="2306638" cy="180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contenu 12"/>
          <p:cNvSpPr>
            <a:spLocks noGrp="1"/>
          </p:cNvSpPr>
          <p:nvPr>
            <p:ph sz="quarter" idx="21"/>
          </p:nvPr>
        </p:nvSpPr>
        <p:spPr>
          <a:xfrm>
            <a:off x="8829040" y="2313411"/>
            <a:ext cx="2306638" cy="180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Espace réservé du contenu 12"/>
          <p:cNvSpPr>
            <a:spLocks noGrp="1"/>
          </p:cNvSpPr>
          <p:nvPr>
            <p:ph sz="quarter" idx="23"/>
          </p:nvPr>
        </p:nvSpPr>
        <p:spPr>
          <a:xfrm>
            <a:off x="6217920" y="4288083"/>
            <a:ext cx="2306638" cy="18081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995680" y="2313411"/>
            <a:ext cx="2306638" cy="1808162"/>
          </a:xfrm>
          <a:prstGeom prst="rect">
            <a:avLst/>
          </a:prstGeom>
          <a:solidFill>
            <a:srgbClr val="6D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 userDrawn="1"/>
        </p:nvSpPr>
        <p:spPr>
          <a:xfrm>
            <a:off x="3606800" y="4298243"/>
            <a:ext cx="2306638" cy="1808162"/>
          </a:xfrm>
          <a:prstGeom prst="rect">
            <a:avLst/>
          </a:prstGeom>
          <a:solidFill>
            <a:srgbClr val="2200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 userDrawn="1"/>
        </p:nvSpPr>
        <p:spPr>
          <a:xfrm>
            <a:off x="4186079" y="4618124"/>
            <a:ext cx="1148080" cy="1148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Image 2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0" r="454" b="13074"/>
          <a:stretch/>
        </p:blipFill>
        <p:spPr>
          <a:xfrm>
            <a:off x="6228398" y="2317043"/>
            <a:ext cx="2296160" cy="184912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8" r="3527" b="13696"/>
          <a:stretch/>
        </p:blipFill>
        <p:spPr>
          <a:xfrm>
            <a:off x="8829040" y="305529"/>
            <a:ext cx="2306638" cy="1827122"/>
          </a:xfrm>
          <a:prstGeom prst="rect">
            <a:avLst/>
          </a:prstGeom>
          <a:solidFill>
            <a:srgbClr val="CD89A8"/>
          </a:solidFill>
        </p:spPr>
      </p:pic>
      <p:sp>
        <p:nvSpPr>
          <p:cNvPr id="31" name="Rectangle 30"/>
          <p:cNvSpPr/>
          <p:nvPr userDrawn="1"/>
        </p:nvSpPr>
        <p:spPr>
          <a:xfrm>
            <a:off x="8846879" y="4298243"/>
            <a:ext cx="2334405" cy="1808162"/>
          </a:xfrm>
          <a:prstGeom prst="rect">
            <a:avLst/>
          </a:prstGeom>
          <a:solidFill>
            <a:srgbClr val="E34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en arc 33"/>
          <p:cNvCxnSpPr/>
          <p:nvPr userDrawn="1"/>
        </p:nvCxnSpPr>
        <p:spPr>
          <a:xfrm rot="10800000">
            <a:off x="9235044" y="4618124"/>
            <a:ext cx="1519740" cy="1153282"/>
          </a:xfrm>
          <a:prstGeom prst="curvedConnector3">
            <a:avLst>
              <a:gd name="adj1" fmla="val 50000"/>
            </a:avLst>
          </a:prstGeom>
          <a:ln w="28575">
            <a:solidFill>
              <a:schemeClr val="bg1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 userDrawn="1"/>
        </p:nvSpPr>
        <p:spPr>
          <a:xfrm>
            <a:off x="3606800" y="299146"/>
            <a:ext cx="2306638" cy="1827606"/>
          </a:xfrm>
          <a:prstGeom prst="rect">
            <a:avLst/>
          </a:prstGeom>
          <a:solidFill>
            <a:srgbClr val="EEC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457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30"/>
          <a:stretch/>
        </p:blipFill>
        <p:spPr>
          <a:xfrm>
            <a:off x="0" y="-12700"/>
            <a:ext cx="9247656" cy="58801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7" b="51525"/>
          <a:stretch/>
        </p:blipFill>
        <p:spPr>
          <a:xfrm>
            <a:off x="8006316" y="-7951"/>
            <a:ext cx="4185684" cy="335988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474335" y="62460"/>
            <a:ext cx="561848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01695" y="6135048"/>
            <a:ext cx="5618480" cy="4559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Rectangle 5"/>
          <p:cNvSpPr/>
          <p:nvPr userDrawn="1"/>
        </p:nvSpPr>
        <p:spPr>
          <a:xfrm>
            <a:off x="9020175" y="4182387"/>
            <a:ext cx="3183735" cy="1672314"/>
          </a:xfrm>
          <a:prstGeom prst="rect">
            <a:avLst/>
          </a:prstGeom>
          <a:solidFill>
            <a:srgbClr val="2200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/>
          <p:cNvSpPr txBox="1">
            <a:spLocks/>
          </p:cNvSpPr>
          <p:nvPr userDrawn="1"/>
        </p:nvSpPr>
        <p:spPr>
          <a:xfrm>
            <a:off x="8031930" y="4517508"/>
            <a:ext cx="4171980" cy="1033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chemeClr val="bg1"/>
                </a:solidFill>
                <a:latin typeface="Montserrat ExtraBold" panose="00000900000000000000" pitchFamily="2" charset="0"/>
              </a:rPr>
              <a:t>amue.fr</a:t>
            </a:r>
          </a:p>
          <a:p>
            <a:r>
              <a:rPr lang="fr-FR" sz="1700" b="0" dirty="0">
                <a:solidFill>
                  <a:schemeClr val="bg1"/>
                </a:solidFill>
                <a:latin typeface="Montserrat" panose="00000500000000000000" pitchFamily="2" charset="0"/>
              </a:rPr>
              <a:t>Nos réseaux </a:t>
            </a:r>
            <a:r>
              <a:rPr lang="fr-FR" sz="1700" b="0" baseline="0" dirty="0">
                <a:solidFill>
                  <a:schemeClr val="bg1"/>
                </a:solidFill>
                <a:latin typeface="Montserrat" panose="00000500000000000000" pitchFamily="2" charset="0"/>
              </a:rPr>
              <a:t>: @amue_com</a:t>
            </a:r>
            <a:endParaRPr lang="fr-FR" sz="1700" b="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542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53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032" b="15758"/>
          <a:stretch/>
        </p:blipFill>
        <p:spPr>
          <a:xfrm>
            <a:off x="1" y="-1"/>
            <a:ext cx="9175898" cy="585854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5651191" y="-1"/>
            <a:ext cx="6540810" cy="58671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97" t="87117" r="1474" b="4983"/>
          <a:stretch/>
        </p:blipFill>
        <p:spPr>
          <a:xfrm>
            <a:off x="10237693" y="6177525"/>
            <a:ext cx="1947219" cy="669851"/>
          </a:xfrm>
          <a:prstGeom prst="rect">
            <a:avLst/>
          </a:prstGeom>
        </p:spPr>
      </p:pic>
      <p:sp>
        <p:nvSpPr>
          <p:cNvPr id="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35196"/>
            <a:ext cx="542267" cy="36331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944049" y="3577000"/>
            <a:ext cx="1616075" cy="12303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9600" b="1">
                <a:solidFill>
                  <a:srgbClr val="6D3DFF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3" name="Espace réservé du texte 9"/>
          <p:cNvSpPr>
            <a:spLocks noGrp="1"/>
          </p:cNvSpPr>
          <p:nvPr>
            <p:ph type="body" sz="quarter" idx="15" hasCustomPrompt="1"/>
          </p:nvPr>
        </p:nvSpPr>
        <p:spPr>
          <a:xfrm>
            <a:off x="4375150" y="3213068"/>
            <a:ext cx="6375400" cy="6451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Deuxième niveau</a:t>
            </a:r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4376332" y="1768840"/>
            <a:ext cx="6374218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 b="1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Partie 3</a:t>
            </a:r>
          </a:p>
        </p:txBody>
      </p:sp>
    </p:spTree>
    <p:extLst>
      <p:ext uri="{BB962C8B-B14F-4D97-AF65-F5344CB8AC3E}">
        <p14:creationId xmlns:p14="http://schemas.microsoft.com/office/powerpoint/2010/main" val="478438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5651191" y="-2"/>
            <a:ext cx="6540810" cy="5911703"/>
          </a:xfrm>
          <a:prstGeom prst="rect">
            <a:avLst/>
          </a:prstGeom>
          <a:solidFill>
            <a:srgbClr val="6C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2" b="15579"/>
          <a:stretch/>
        </p:blipFill>
        <p:spPr>
          <a:xfrm>
            <a:off x="0" y="303"/>
            <a:ext cx="9165265" cy="591139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14" t="87117" r="1474" b="4983"/>
          <a:stretch/>
        </p:blipFill>
        <p:spPr>
          <a:xfrm>
            <a:off x="10273553" y="6177525"/>
            <a:ext cx="1911360" cy="669851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75614" y="1629411"/>
            <a:ext cx="6374218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titre partie 1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5" hasCustomPrompt="1"/>
          </p:nvPr>
        </p:nvSpPr>
        <p:spPr>
          <a:xfrm>
            <a:off x="4375150" y="3106738"/>
            <a:ext cx="6375400" cy="6451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Deuxième niveau</a:t>
            </a:r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954209" y="3577000"/>
            <a:ext cx="1616075" cy="12303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9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978594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s un bl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37"/>
          <a:stretch/>
        </p:blipFill>
        <p:spPr>
          <a:xfrm>
            <a:off x="-5696" y="-10625"/>
            <a:ext cx="1294913" cy="686863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44" t="87117" r="1474" b="4983"/>
          <a:stretch/>
        </p:blipFill>
        <p:spPr>
          <a:xfrm>
            <a:off x="10192870" y="6177525"/>
            <a:ext cx="1992041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41321" y="4112082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32008"/>
            <a:ext cx="1278963" cy="1626781"/>
          </a:xfrm>
          <a:prstGeom prst="rect">
            <a:avLst/>
          </a:prstGeom>
        </p:spPr>
      </p:pic>
      <p:sp>
        <p:nvSpPr>
          <p:cNvPr id="21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10410" y="530763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706146" y="5338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6"/>
          </p:nvPr>
        </p:nvSpPr>
        <p:spPr>
          <a:xfrm>
            <a:off x="1706563" y="1658938"/>
            <a:ext cx="10136187" cy="4302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40258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" r="85740"/>
          <a:stretch/>
        </p:blipFill>
        <p:spPr>
          <a:xfrm>
            <a:off x="4032" y="-21265"/>
            <a:ext cx="1331709" cy="6879273"/>
          </a:xfrm>
          <a:prstGeom prst="rect">
            <a:avLst/>
          </a:prstGeom>
        </p:spPr>
      </p:pic>
      <p:sp>
        <p:nvSpPr>
          <p:cNvPr id="2" name="Ellipse 1"/>
          <p:cNvSpPr/>
          <p:nvPr userDrawn="1"/>
        </p:nvSpPr>
        <p:spPr>
          <a:xfrm>
            <a:off x="224715" y="474320"/>
            <a:ext cx="904629" cy="904629"/>
          </a:xfrm>
          <a:prstGeom prst="ellipse">
            <a:avLst/>
          </a:prstGeom>
          <a:solidFill>
            <a:srgbClr val="E1E2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27" t="87117" r="1474" b="4983"/>
          <a:stretch/>
        </p:blipFill>
        <p:spPr>
          <a:xfrm>
            <a:off x="10551458" y="6177525"/>
            <a:ext cx="1633453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41321" y="4112082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32008"/>
            <a:ext cx="1278963" cy="162678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25" t="32248" r="7011" b="46201"/>
          <a:stretch/>
        </p:blipFill>
        <p:spPr>
          <a:xfrm>
            <a:off x="9494874" y="2211572"/>
            <a:ext cx="1020725" cy="1477926"/>
          </a:xfrm>
          <a:prstGeom prst="rect">
            <a:avLst/>
          </a:prstGeom>
        </p:spPr>
      </p:pic>
      <p:sp>
        <p:nvSpPr>
          <p:cNvPr id="21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19375" y="668990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1722188" y="53386"/>
            <a:ext cx="8874094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sz="quarter" idx="16" hasCustomPrompt="1"/>
          </p:nvPr>
        </p:nvSpPr>
        <p:spPr>
          <a:xfrm>
            <a:off x="1706564" y="1658938"/>
            <a:ext cx="7885672" cy="4302125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6"/>
              </a:buBlip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Liste 1</a:t>
            </a:r>
          </a:p>
          <a:p>
            <a:pPr lvl="0"/>
            <a:r>
              <a:rPr lang="fr-FR" dirty="0"/>
              <a:t>Liste 2</a:t>
            </a:r>
          </a:p>
          <a:p>
            <a:pPr lvl="0"/>
            <a:r>
              <a:rPr lang="fr-FR" dirty="0"/>
              <a:t>Liste 3</a:t>
            </a:r>
          </a:p>
          <a:p>
            <a:pPr lvl="0"/>
            <a:r>
              <a:rPr lang="fr-FR" dirty="0"/>
              <a:t>Liste 4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720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et focus ou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62" t="87117" r="1474" b="4983"/>
          <a:stretch/>
        </p:blipFill>
        <p:spPr>
          <a:xfrm>
            <a:off x="10425953" y="6177525"/>
            <a:ext cx="1758959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29"/>
          <a:stretch/>
        </p:blipFill>
        <p:spPr>
          <a:xfrm>
            <a:off x="1" y="-10624"/>
            <a:ext cx="1286540" cy="6858000"/>
          </a:xfrm>
          <a:prstGeom prst="rect">
            <a:avLst/>
          </a:prstGeom>
        </p:spPr>
      </p:pic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83853" y="4112082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24" t="35039" r="6546" b="17520"/>
          <a:stretch/>
        </p:blipFill>
        <p:spPr>
          <a:xfrm>
            <a:off x="9335253" y="1826187"/>
            <a:ext cx="2321779" cy="3819701"/>
          </a:xfrm>
          <a:prstGeom prst="rect">
            <a:avLst/>
          </a:prstGeom>
        </p:spPr>
      </p:pic>
      <p:sp>
        <p:nvSpPr>
          <p:cNvPr id="19" name="Ellipse 18"/>
          <p:cNvSpPr/>
          <p:nvPr userDrawn="1"/>
        </p:nvSpPr>
        <p:spPr>
          <a:xfrm>
            <a:off x="8817932" y="1393265"/>
            <a:ext cx="1034642" cy="1034642"/>
          </a:xfrm>
          <a:prstGeom prst="ellipse">
            <a:avLst/>
          </a:prstGeom>
          <a:solidFill>
            <a:srgbClr val="6D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32008"/>
            <a:ext cx="1278963" cy="1626781"/>
          </a:xfrm>
          <a:prstGeom prst="rect">
            <a:avLst/>
          </a:prstGeom>
        </p:spPr>
      </p:pic>
      <p:sp>
        <p:nvSpPr>
          <p:cNvPr id="2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76843" y="679631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2" name="Espace réservé du contenu 5"/>
          <p:cNvSpPr>
            <a:spLocks noGrp="1"/>
          </p:cNvSpPr>
          <p:nvPr>
            <p:ph sz="quarter" idx="17"/>
          </p:nvPr>
        </p:nvSpPr>
        <p:spPr>
          <a:xfrm>
            <a:off x="1585278" y="1930905"/>
            <a:ext cx="7243762" cy="408883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Titre 1"/>
          <p:cNvSpPr>
            <a:spLocks noGrp="1"/>
          </p:cNvSpPr>
          <p:nvPr>
            <p:ph type="title" hasCustomPrompt="1"/>
          </p:nvPr>
        </p:nvSpPr>
        <p:spPr>
          <a:xfrm>
            <a:off x="1593852" y="5338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17" name="Espace réservé du contenu 5"/>
          <p:cNvSpPr>
            <a:spLocks noGrp="1"/>
          </p:cNvSpPr>
          <p:nvPr>
            <p:ph sz="quarter" idx="18"/>
          </p:nvPr>
        </p:nvSpPr>
        <p:spPr>
          <a:xfrm>
            <a:off x="1585278" y="2494829"/>
            <a:ext cx="7243762" cy="31510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8884019" y="1721693"/>
            <a:ext cx="899431" cy="6175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24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9494874" y="2463383"/>
            <a:ext cx="1924493" cy="29450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2516139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37"/>
          <a:stretch/>
        </p:blipFill>
        <p:spPr>
          <a:xfrm>
            <a:off x="-5696" y="-10625"/>
            <a:ext cx="1294913" cy="686863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465516" y="5338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65516" y="1795145"/>
            <a:ext cx="5181600" cy="383279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63907"/>
            <a:ext cx="1278963" cy="162678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6" t="87117" r="1474" b="4983"/>
          <a:stretch/>
        </p:blipFill>
        <p:spPr>
          <a:xfrm>
            <a:off x="10372165" y="6177525"/>
            <a:ext cx="1812747" cy="669851"/>
          </a:xfrm>
          <a:prstGeom prst="rect">
            <a:avLst/>
          </a:prstGeom>
        </p:spPr>
      </p:pic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51954" y="4016387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sp>
        <p:nvSpPr>
          <p:cNvPr id="1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394773" y="515127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7"/>
          </p:nvPr>
        </p:nvSpPr>
        <p:spPr>
          <a:xfrm>
            <a:off x="1465516" y="2339033"/>
            <a:ext cx="5181600" cy="38074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5" name="Espace réservé du contenu 2"/>
          <p:cNvSpPr>
            <a:spLocks noGrp="1"/>
          </p:cNvSpPr>
          <p:nvPr>
            <p:ph sz="half" idx="18"/>
          </p:nvPr>
        </p:nvSpPr>
        <p:spPr>
          <a:xfrm>
            <a:off x="6799516" y="1795145"/>
            <a:ext cx="5181600" cy="383279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sz="half" idx="19"/>
          </p:nvPr>
        </p:nvSpPr>
        <p:spPr>
          <a:xfrm>
            <a:off x="6799516" y="2339033"/>
            <a:ext cx="5181600" cy="38074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66461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s deux lig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29"/>
          <a:stretch/>
        </p:blipFill>
        <p:spPr>
          <a:xfrm>
            <a:off x="0" y="-10624"/>
            <a:ext cx="1286540" cy="6858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49" t="87117" r="1474" b="4983"/>
          <a:stretch/>
        </p:blipFill>
        <p:spPr>
          <a:xfrm>
            <a:off x="10497670" y="6177525"/>
            <a:ext cx="1687241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70325" y="641736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41321" y="4112082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32008"/>
            <a:ext cx="1278963" cy="1626781"/>
          </a:xfrm>
          <a:prstGeom prst="rect">
            <a:avLst/>
          </a:prstGeom>
        </p:spPr>
      </p:pic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1465516" y="1795146"/>
            <a:ext cx="10198164" cy="39502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8" name="Titre 1"/>
          <p:cNvSpPr>
            <a:spLocks noGrp="1"/>
          </p:cNvSpPr>
          <p:nvPr>
            <p:ph type="title" hasCustomPrompt="1"/>
          </p:nvPr>
        </p:nvSpPr>
        <p:spPr>
          <a:xfrm>
            <a:off x="1465516" y="5338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17" name="Espace réservé du contenu 2"/>
          <p:cNvSpPr>
            <a:spLocks noGrp="1"/>
          </p:cNvSpPr>
          <p:nvPr>
            <p:ph sz="half" idx="16"/>
          </p:nvPr>
        </p:nvSpPr>
        <p:spPr>
          <a:xfrm>
            <a:off x="1465516" y="2283434"/>
            <a:ext cx="10198164" cy="13702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sz="half" idx="17"/>
          </p:nvPr>
        </p:nvSpPr>
        <p:spPr>
          <a:xfrm>
            <a:off x="1465516" y="3853932"/>
            <a:ext cx="10198164" cy="39502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contenu 2"/>
          <p:cNvSpPr>
            <a:spLocks noGrp="1"/>
          </p:cNvSpPr>
          <p:nvPr>
            <p:ph sz="half" idx="18"/>
          </p:nvPr>
        </p:nvSpPr>
        <p:spPr>
          <a:xfrm>
            <a:off x="1465516" y="4342220"/>
            <a:ext cx="10198164" cy="13702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3pPr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5178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s étapes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37"/>
          <a:stretch/>
        </p:blipFill>
        <p:spPr>
          <a:xfrm>
            <a:off x="-5696" y="-10625"/>
            <a:ext cx="1294913" cy="686863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08" t="87117" r="1474" b="4983"/>
          <a:stretch/>
        </p:blipFill>
        <p:spPr>
          <a:xfrm>
            <a:off x="10515600" y="6177525"/>
            <a:ext cx="1669312" cy="669851"/>
          </a:xfrm>
          <a:prstGeom prst="rect">
            <a:avLst/>
          </a:prstGeom>
        </p:spPr>
      </p:pic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877100" y="6377729"/>
            <a:ext cx="542267" cy="288887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3EC42CCE-B077-441A-A648-C04F0221519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85810" y="509505"/>
            <a:ext cx="709969" cy="501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6" name="Espace réservé du contenu 2"/>
          <p:cNvSpPr>
            <a:spLocks noGrp="1"/>
          </p:cNvSpPr>
          <p:nvPr>
            <p:ph sz="half" idx="14" hasCustomPrompt="1"/>
          </p:nvPr>
        </p:nvSpPr>
        <p:spPr>
          <a:xfrm rot="16200000">
            <a:off x="-1041321" y="4112082"/>
            <a:ext cx="3402553" cy="2962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 dirty="0"/>
              <a:t>Titre de la partie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2" b="76279"/>
          <a:stretch/>
        </p:blipFill>
        <p:spPr>
          <a:xfrm>
            <a:off x="10914565" y="32008"/>
            <a:ext cx="1278963" cy="1626781"/>
          </a:xfrm>
          <a:prstGeom prst="rect">
            <a:avLst/>
          </a:prstGeom>
        </p:spPr>
      </p:pic>
      <p:sp>
        <p:nvSpPr>
          <p:cNvPr id="18" name="Espace réservé du contenu 2"/>
          <p:cNvSpPr>
            <a:spLocks noGrp="1"/>
          </p:cNvSpPr>
          <p:nvPr>
            <p:ph sz="half" idx="15"/>
          </p:nvPr>
        </p:nvSpPr>
        <p:spPr>
          <a:xfrm>
            <a:off x="4677423" y="3732647"/>
            <a:ext cx="1917764" cy="2228834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 marL="914400" indent="0">
              <a:buNone/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sz="half" idx="16"/>
          </p:nvPr>
        </p:nvSpPr>
        <p:spPr>
          <a:xfrm>
            <a:off x="6806288" y="3732647"/>
            <a:ext cx="1917764" cy="2228834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 marL="914400" indent="0">
              <a:buNone/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contenu 2"/>
          <p:cNvSpPr>
            <a:spLocks noGrp="1"/>
          </p:cNvSpPr>
          <p:nvPr>
            <p:ph sz="half" idx="17"/>
          </p:nvPr>
        </p:nvSpPr>
        <p:spPr>
          <a:xfrm>
            <a:off x="8925681" y="3732647"/>
            <a:ext cx="1917764" cy="2228834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 marL="914400" indent="0">
              <a:buNone/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Ellipse 2"/>
          <p:cNvSpPr/>
          <p:nvPr userDrawn="1"/>
        </p:nvSpPr>
        <p:spPr>
          <a:xfrm>
            <a:off x="2773680" y="1658789"/>
            <a:ext cx="1625600" cy="1625600"/>
          </a:xfrm>
          <a:prstGeom prst="ellipse">
            <a:avLst/>
          </a:prstGeom>
          <a:solidFill>
            <a:srgbClr val="E34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 userDrawn="1"/>
        </p:nvSpPr>
        <p:spPr>
          <a:xfrm>
            <a:off x="4762432" y="1658789"/>
            <a:ext cx="1625600" cy="1625600"/>
          </a:xfrm>
          <a:prstGeom prst="ellipse">
            <a:avLst/>
          </a:prstGeom>
          <a:solidFill>
            <a:srgbClr val="EEC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 userDrawn="1"/>
        </p:nvSpPr>
        <p:spPr>
          <a:xfrm>
            <a:off x="6891079" y="1658789"/>
            <a:ext cx="1625600" cy="1625600"/>
          </a:xfrm>
          <a:prstGeom prst="ellipse">
            <a:avLst/>
          </a:prstGeom>
          <a:solidFill>
            <a:srgbClr val="2200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 userDrawn="1"/>
        </p:nvSpPr>
        <p:spPr>
          <a:xfrm>
            <a:off x="8999406" y="1594993"/>
            <a:ext cx="1625600" cy="1625600"/>
          </a:xfrm>
          <a:prstGeom prst="ellipse">
            <a:avLst/>
          </a:prstGeom>
          <a:solidFill>
            <a:srgbClr val="E1E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36769" flipH="1">
            <a:off x="3732922" y="2462782"/>
            <a:ext cx="1801372" cy="180442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36769" flipH="1">
            <a:off x="5769227" y="2462782"/>
            <a:ext cx="1801372" cy="180442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36769" flipH="1">
            <a:off x="7927052" y="2480995"/>
            <a:ext cx="1801372" cy="1804420"/>
          </a:xfrm>
          <a:prstGeom prst="rect">
            <a:avLst/>
          </a:prstGeom>
        </p:spPr>
      </p:pic>
      <p:sp>
        <p:nvSpPr>
          <p:cNvPr id="31" name="Titre 1"/>
          <p:cNvSpPr>
            <a:spLocks noGrp="1"/>
          </p:cNvSpPr>
          <p:nvPr>
            <p:ph type="title" hasCustomPrompt="1"/>
          </p:nvPr>
        </p:nvSpPr>
        <p:spPr>
          <a:xfrm>
            <a:off x="1465516" y="5338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6D3DFF"/>
                </a:solidFill>
                <a:latin typeface="+mn-lt"/>
              </a:defRPr>
            </a:lvl1pPr>
          </a:lstStyle>
          <a:p>
            <a:r>
              <a:rPr lang="fr-FR" dirty="0"/>
              <a:t>Titre de la diapositive</a:t>
            </a:r>
          </a:p>
        </p:txBody>
      </p:sp>
      <p:sp>
        <p:nvSpPr>
          <p:cNvPr id="32" name="Espace réservé du contenu 2"/>
          <p:cNvSpPr>
            <a:spLocks noGrp="1"/>
          </p:cNvSpPr>
          <p:nvPr>
            <p:ph sz="half" idx="22"/>
          </p:nvPr>
        </p:nvSpPr>
        <p:spPr>
          <a:xfrm>
            <a:off x="2583744" y="3724561"/>
            <a:ext cx="1917764" cy="2228834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2200C8"/>
                </a:solidFill>
                <a:latin typeface="+mn-lt"/>
              </a:defRPr>
            </a:lvl1pPr>
            <a:lvl3pPr marL="914400" indent="0">
              <a:buNone/>
              <a:defRPr>
                <a:solidFill>
                  <a:srgbClr val="6D3DFF"/>
                </a:solidFill>
              </a:defRPr>
            </a:lvl3pPr>
            <a:lvl5pPr>
              <a:defRPr sz="14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3" hasCustomPrompt="1"/>
          </p:nvPr>
        </p:nvSpPr>
        <p:spPr>
          <a:xfrm>
            <a:off x="7188377" y="2018727"/>
            <a:ext cx="108585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33" name="Espace réservé du texte 5"/>
          <p:cNvSpPr>
            <a:spLocks noGrp="1"/>
          </p:cNvSpPr>
          <p:nvPr>
            <p:ph type="body" sz="quarter" idx="24" hasCustomPrompt="1"/>
          </p:nvPr>
        </p:nvSpPr>
        <p:spPr>
          <a:xfrm>
            <a:off x="5030505" y="2011363"/>
            <a:ext cx="108585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34" name="Espace réservé du texte 5"/>
          <p:cNvSpPr>
            <a:spLocks noGrp="1"/>
          </p:cNvSpPr>
          <p:nvPr>
            <p:ph type="body" sz="quarter" idx="25" hasCustomPrompt="1"/>
          </p:nvPr>
        </p:nvSpPr>
        <p:spPr>
          <a:xfrm>
            <a:off x="3083488" y="2003276"/>
            <a:ext cx="108585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35" name="Espace réservé du texte 5"/>
          <p:cNvSpPr>
            <a:spLocks noGrp="1"/>
          </p:cNvSpPr>
          <p:nvPr>
            <p:ph type="body" sz="quarter" idx="26" hasCustomPrompt="1"/>
          </p:nvPr>
        </p:nvSpPr>
        <p:spPr>
          <a:xfrm>
            <a:off x="9348142" y="1986691"/>
            <a:ext cx="1085850" cy="936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059547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2D7EE-BF5B-4ABD-901F-3BF1843637BA}" type="datetime1">
              <a:rPr lang="fr-FR" smtClean="0"/>
              <a:t>21/01/2026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42CCE-B077-441A-A648-C04F022151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90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71" r:id="rId4"/>
    <p:sldLayoutId id="2147483663" r:id="rId5"/>
    <p:sldLayoutId id="2147483650" r:id="rId6"/>
    <p:sldLayoutId id="2147483652" r:id="rId7"/>
    <p:sldLayoutId id="2147483664" r:id="rId8"/>
    <p:sldLayoutId id="2147483669" r:id="rId9"/>
    <p:sldLayoutId id="2147483665" r:id="rId10"/>
    <p:sldLayoutId id="2147483667" r:id="rId11"/>
    <p:sldLayoutId id="2147483654" r:id="rId12"/>
    <p:sldLayoutId id="2147483670" r:id="rId13"/>
    <p:sldLayoutId id="2147483655" r:id="rId14"/>
    <p:sldLayoutId id="2147483662" r:id="rId15"/>
    <p:sldLayoutId id="2147483666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b="1" kern="1200">
          <a:solidFill>
            <a:srgbClr val="2200C8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6D3D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tangle 165">
            <a:extLst>
              <a:ext uri="{FF2B5EF4-FFF2-40B4-BE49-F238E27FC236}">
                <a16:creationId xmlns:a16="http://schemas.microsoft.com/office/drawing/2014/main" id="{0BDDEB4D-8FE9-475D-9573-582ED53B38E5}"/>
              </a:ext>
            </a:extLst>
          </p:cNvPr>
          <p:cNvSpPr/>
          <p:nvPr/>
        </p:nvSpPr>
        <p:spPr>
          <a:xfrm>
            <a:off x="9454196" y="1787900"/>
            <a:ext cx="1277064" cy="1255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B8C614-ECEB-4A25-BD10-A40338634111}"/>
              </a:ext>
            </a:extLst>
          </p:cNvPr>
          <p:cNvSpPr/>
          <p:nvPr/>
        </p:nvSpPr>
        <p:spPr>
          <a:xfrm>
            <a:off x="10877100" y="292100"/>
            <a:ext cx="1277064" cy="1255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0" name="Connecteur droit 189">
            <a:extLst>
              <a:ext uri="{FF2B5EF4-FFF2-40B4-BE49-F238E27FC236}">
                <a16:creationId xmlns:a16="http://schemas.microsoft.com/office/drawing/2014/main" id="{8719E8A2-0251-4406-9CB2-594C565479B4}"/>
              </a:ext>
            </a:extLst>
          </p:cNvPr>
          <p:cNvCxnSpPr>
            <a:cxnSpLocks/>
          </p:cNvCxnSpPr>
          <p:nvPr/>
        </p:nvCxnSpPr>
        <p:spPr>
          <a:xfrm>
            <a:off x="2544519" y="1272470"/>
            <a:ext cx="0" cy="5394146"/>
          </a:xfrm>
          <a:prstGeom prst="line">
            <a:avLst/>
          </a:prstGeom>
          <a:ln w="6350">
            <a:solidFill>
              <a:srgbClr val="4E1F5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EDEC172-88B1-4FB2-B377-5F4FDF303ECF}"/>
              </a:ext>
            </a:extLst>
          </p:cNvPr>
          <p:cNvSpPr/>
          <p:nvPr/>
        </p:nvSpPr>
        <p:spPr>
          <a:xfrm>
            <a:off x="8199382" y="1430670"/>
            <a:ext cx="1134711" cy="15349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42CCE-B077-441A-A648-C04F02215192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533535" y="89542"/>
            <a:ext cx="8874094" cy="1325563"/>
          </a:xfrm>
        </p:spPr>
        <p:txBody>
          <a:bodyPr/>
          <a:lstStyle/>
          <a:p>
            <a:r>
              <a:rPr lang="fr-FR" dirty="0"/>
              <a:t>Planification 2026</a:t>
            </a:r>
          </a:p>
        </p:txBody>
      </p:sp>
      <p:sp>
        <p:nvSpPr>
          <p:cNvPr id="301" name="Espace réservé du contenu 9">
            <a:extLst>
              <a:ext uri="{FF2B5EF4-FFF2-40B4-BE49-F238E27FC236}">
                <a16:creationId xmlns:a16="http://schemas.microsoft.com/office/drawing/2014/main" id="{DE44164B-2763-43F7-A5F1-4EC4203FF00E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 rot="16200000">
            <a:off x="-1041321" y="4112082"/>
            <a:ext cx="3402553" cy="296244"/>
          </a:xfrm>
        </p:spPr>
        <p:txBody>
          <a:bodyPr>
            <a:normAutofit lnSpcReduction="10000"/>
          </a:bodyPr>
          <a:lstStyle/>
          <a:p>
            <a:r>
              <a:rPr lang="fr-FR" dirty="0"/>
              <a:t>Plan produit</a:t>
            </a:r>
          </a:p>
        </p:txBody>
      </p:sp>
      <p:sp>
        <p:nvSpPr>
          <p:cNvPr id="122" name="Pentagone 153">
            <a:extLst>
              <a:ext uri="{FF2B5EF4-FFF2-40B4-BE49-F238E27FC236}">
                <a16:creationId xmlns:a16="http://schemas.microsoft.com/office/drawing/2014/main" id="{1A5DCBAD-CA0F-4CCB-AC60-8CC2D5344155}"/>
              </a:ext>
            </a:extLst>
          </p:cNvPr>
          <p:cNvSpPr/>
          <p:nvPr/>
        </p:nvSpPr>
        <p:spPr>
          <a:xfrm>
            <a:off x="5602132" y="2332057"/>
            <a:ext cx="4340326" cy="300235"/>
          </a:xfrm>
          <a:prstGeom prst="homePlate">
            <a:avLst/>
          </a:prstGeom>
          <a:gradFill flip="none" rotWithShape="1">
            <a:gsLst>
              <a:gs pos="15000">
                <a:srgbClr val="FFC000"/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V4.0.0 – Réf. Tiers</a:t>
            </a:r>
          </a:p>
        </p:txBody>
      </p:sp>
      <p:sp>
        <p:nvSpPr>
          <p:cNvPr id="202" name="Pentagone 153">
            <a:extLst>
              <a:ext uri="{FF2B5EF4-FFF2-40B4-BE49-F238E27FC236}">
                <a16:creationId xmlns:a16="http://schemas.microsoft.com/office/drawing/2014/main" id="{11BB2A9A-A34F-4DE4-89AA-37C21B8AF45D}"/>
              </a:ext>
            </a:extLst>
          </p:cNvPr>
          <p:cNvSpPr/>
          <p:nvPr/>
        </p:nvSpPr>
        <p:spPr>
          <a:xfrm>
            <a:off x="1412378" y="1658483"/>
            <a:ext cx="1627808" cy="293682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158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V3.0.0 – EBX 6.2</a:t>
            </a:r>
          </a:p>
        </p:txBody>
      </p:sp>
      <p:cxnSp>
        <p:nvCxnSpPr>
          <p:cNvPr id="193" name="Connecteur droit 192">
            <a:extLst>
              <a:ext uri="{FF2B5EF4-FFF2-40B4-BE49-F238E27FC236}">
                <a16:creationId xmlns:a16="http://schemas.microsoft.com/office/drawing/2014/main" id="{B4EFA4C5-A20B-4AE4-8415-0C728C4036B5}"/>
              </a:ext>
            </a:extLst>
          </p:cNvPr>
          <p:cNvCxnSpPr>
            <a:cxnSpLocks/>
          </p:cNvCxnSpPr>
          <p:nvPr/>
        </p:nvCxnSpPr>
        <p:spPr>
          <a:xfrm>
            <a:off x="1348935" y="4580560"/>
            <a:ext cx="8839517" cy="0"/>
          </a:xfrm>
          <a:prstGeom prst="line">
            <a:avLst/>
          </a:prstGeom>
          <a:ln>
            <a:solidFill>
              <a:srgbClr val="8B3C8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2" name="ZoneTexte 221">
            <a:extLst>
              <a:ext uri="{FF2B5EF4-FFF2-40B4-BE49-F238E27FC236}">
                <a16:creationId xmlns:a16="http://schemas.microsoft.com/office/drawing/2014/main" id="{74507F33-1AA3-4B69-A186-27B1D05F428F}"/>
              </a:ext>
            </a:extLst>
          </p:cNvPr>
          <p:cNvSpPr txBox="1"/>
          <p:nvPr/>
        </p:nvSpPr>
        <p:spPr>
          <a:xfrm>
            <a:off x="1419927" y="4876005"/>
            <a:ext cx="110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Applications de façade</a:t>
            </a:r>
          </a:p>
        </p:txBody>
      </p:sp>
      <p:sp>
        <p:nvSpPr>
          <p:cNvPr id="115" name="Pentagone 153">
            <a:extLst>
              <a:ext uri="{FF2B5EF4-FFF2-40B4-BE49-F238E27FC236}">
                <a16:creationId xmlns:a16="http://schemas.microsoft.com/office/drawing/2014/main" id="{9A6E400A-8B18-44C6-A3E5-39A56529A22B}"/>
              </a:ext>
            </a:extLst>
          </p:cNvPr>
          <p:cNvSpPr/>
          <p:nvPr/>
        </p:nvSpPr>
        <p:spPr>
          <a:xfrm>
            <a:off x="3025213" y="4777125"/>
            <a:ext cx="2792423" cy="225427"/>
          </a:xfrm>
          <a:prstGeom prst="homePlate">
            <a:avLst/>
          </a:prstGeom>
          <a:gradFill flip="none" rotWithShape="1">
            <a:gsLst>
              <a:gs pos="1500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3500000" scaled="1"/>
            <a:tileRect/>
          </a:gra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V1 Sinaps-Accueil</a:t>
            </a:r>
          </a:p>
        </p:txBody>
      </p:sp>
      <p:sp>
        <p:nvSpPr>
          <p:cNvPr id="117" name="Pentagone 153">
            <a:extLst>
              <a:ext uri="{FF2B5EF4-FFF2-40B4-BE49-F238E27FC236}">
                <a16:creationId xmlns:a16="http://schemas.microsoft.com/office/drawing/2014/main" id="{F2709E9C-20FC-4684-B48E-25971A53E7AC}"/>
              </a:ext>
            </a:extLst>
          </p:cNvPr>
          <p:cNvSpPr/>
          <p:nvPr/>
        </p:nvSpPr>
        <p:spPr>
          <a:xfrm>
            <a:off x="3015198" y="5247071"/>
            <a:ext cx="2802438" cy="225427"/>
          </a:xfrm>
          <a:prstGeom prst="homePlate">
            <a:avLst/>
          </a:prstGeom>
          <a:gradFill flip="none" rotWithShape="1">
            <a:gsLst>
              <a:gs pos="1500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3500000" scaled="1"/>
            <a:tileRect/>
          </a:gra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V1 Sinaps Vision</a:t>
            </a:r>
          </a:p>
        </p:txBody>
      </p:sp>
      <p:sp>
        <p:nvSpPr>
          <p:cNvPr id="123" name="Organigramme : Décision 122">
            <a:extLst>
              <a:ext uri="{FF2B5EF4-FFF2-40B4-BE49-F238E27FC236}">
                <a16:creationId xmlns:a16="http://schemas.microsoft.com/office/drawing/2014/main" id="{485367B3-2C82-46BC-A7F6-CBCAC9CFE973}"/>
              </a:ext>
            </a:extLst>
          </p:cNvPr>
          <p:cNvSpPr/>
          <p:nvPr/>
        </p:nvSpPr>
        <p:spPr>
          <a:xfrm>
            <a:off x="5882409" y="4791995"/>
            <a:ext cx="175156" cy="168381"/>
          </a:xfrm>
          <a:prstGeom prst="flowChartDecision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1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127" name="Organigramme : Décision 126">
            <a:extLst>
              <a:ext uri="{FF2B5EF4-FFF2-40B4-BE49-F238E27FC236}">
                <a16:creationId xmlns:a16="http://schemas.microsoft.com/office/drawing/2014/main" id="{47384FEF-9C19-48B7-9345-9D4FA5AA7386}"/>
              </a:ext>
            </a:extLst>
          </p:cNvPr>
          <p:cNvSpPr/>
          <p:nvPr/>
        </p:nvSpPr>
        <p:spPr>
          <a:xfrm>
            <a:off x="5890467" y="5245569"/>
            <a:ext cx="175156" cy="168381"/>
          </a:xfrm>
          <a:prstGeom prst="flowChartDecision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1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6A3FBA4-C20E-4E65-A5F0-E26616F840FA}"/>
              </a:ext>
            </a:extLst>
          </p:cNvPr>
          <p:cNvSpPr txBox="1"/>
          <p:nvPr/>
        </p:nvSpPr>
        <p:spPr>
          <a:xfrm>
            <a:off x="1348935" y="1932780"/>
            <a:ext cx="1503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  <a:sym typeface="Symbol" panose="05050102010706020507" pitchFamily="18" charset="2"/>
              </a:rPr>
              <a:t> M</a:t>
            </a:r>
            <a:r>
              <a:rPr lang="fr-FR" sz="1400" dirty="0">
                <a:solidFill>
                  <a:schemeClr val="accent2"/>
                </a:solidFill>
              </a:rPr>
              <a:t>igration tech</a:t>
            </a:r>
          </a:p>
        </p:txBody>
      </p:sp>
      <p:sp>
        <p:nvSpPr>
          <p:cNvPr id="180" name="Pentagone 153">
            <a:extLst>
              <a:ext uri="{FF2B5EF4-FFF2-40B4-BE49-F238E27FC236}">
                <a16:creationId xmlns:a16="http://schemas.microsoft.com/office/drawing/2014/main" id="{6F7B32AF-1B8A-4C7D-B2D3-685BC5313466}"/>
              </a:ext>
            </a:extLst>
          </p:cNvPr>
          <p:cNvSpPr/>
          <p:nvPr/>
        </p:nvSpPr>
        <p:spPr>
          <a:xfrm>
            <a:off x="3147043" y="1906450"/>
            <a:ext cx="479762" cy="293682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158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81" name="Pentagone 153">
            <a:extLst>
              <a:ext uri="{FF2B5EF4-FFF2-40B4-BE49-F238E27FC236}">
                <a16:creationId xmlns:a16="http://schemas.microsoft.com/office/drawing/2014/main" id="{5FDFB2A1-D4AF-4513-A768-FB9ECBA245EF}"/>
              </a:ext>
            </a:extLst>
          </p:cNvPr>
          <p:cNvSpPr/>
          <p:nvPr/>
        </p:nvSpPr>
        <p:spPr>
          <a:xfrm>
            <a:off x="3746908" y="1908486"/>
            <a:ext cx="491876" cy="293682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158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83" name="Pentagone 153">
            <a:extLst>
              <a:ext uri="{FF2B5EF4-FFF2-40B4-BE49-F238E27FC236}">
                <a16:creationId xmlns:a16="http://schemas.microsoft.com/office/drawing/2014/main" id="{DB92646C-D595-4BC5-898E-E3BD328EF8AB}"/>
              </a:ext>
            </a:extLst>
          </p:cNvPr>
          <p:cNvSpPr/>
          <p:nvPr/>
        </p:nvSpPr>
        <p:spPr>
          <a:xfrm>
            <a:off x="4375293" y="1912174"/>
            <a:ext cx="491876" cy="293682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158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84" name="Pentagone 153">
            <a:extLst>
              <a:ext uri="{FF2B5EF4-FFF2-40B4-BE49-F238E27FC236}">
                <a16:creationId xmlns:a16="http://schemas.microsoft.com/office/drawing/2014/main" id="{30CCA42D-ADA8-4159-BBE4-1D41ECA8C7CC}"/>
              </a:ext>
            </a:extLst>
          </p:cNvPr>
          <p:cNvSpPr/>
          <p:nvPr/>
        </p:nvSpPr>
        <p:spPr>
          <a:xfrm>
            <a:off x="4968017" y="1924231"/>
            <a:ext cx="491876" cy="293682"/>
          </a:xfrm>
          <a:prstGeom prst="homePlat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158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87" name="ZoneTexte 186">
            <a:extLst>
              <a:ext uri="{FF2B5EF4-FFF2-40B4-BE49-F238E27FC236}">
                <a16:creationId xmlns:a16="http://schemas.microsoft.com/office/drawing/2014/main" id="{BD0330E7-E1A7-4632-8AA2-C2D25C227146}"/>
              </a:ext>
            </a:extLst>
          </p:cNvPr>
          <p:cNvSpPr txBox="1"/>
          <p:nvPr/>
        </p:nvSpPr>
        <p:spPr>
          <a:xfrm>
            <a:off x="3114141" y="1562590"/>
            <a:ext cx="3906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  <a:sym typeface="Symbol" panose="05050102010706020507" pitchFamily="18" charset="2"/>
              </a:rPr>
              <a:t> Activation de fonctionnalités EBX 6.2 et </a:t>
            </a:r>
            <a:r>
              <a:rPr lang="fr-FR" sz="1400" dirty="0" err="1">
                <a:solidFill>
                  <a:schemeClr val="accent2"/>
                </a:solidFill>
                <a:sym typeface="Symbol" panose="05050102010706020507" pitchFamily="18" charset="2"/>
              </a:rPr>
              <a:t>add-ons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97" name="Pentagone 153">
            <a:extLst>
              <a:ext uri="{FF2B5EF4-FFF2-40B4-BE49-F238E27FC236}">
                <a16:creationId xmlns:a16="http://schemas.microsoft.com/office/drawing/2014/main" id="{02D70953-AE1E-44DF-B772-8A02F6EEC108}"/>
              </a:ext>
            </a:extLst>
          </p:cNvPr>
          <p:cNvSpPr/>
          <p:nvPr/>
        </p:nvSpPr>
        <p:spPr>
          <a:xfrm>
            <a:off x="4395133" y="2296101"/>
            <a:ext cx="536462" cy="287365"/>
          </a:xfrm>
          <a:prstGeom prst="homePlate">
            <a:avLst/>
          </a:prstGeom>
          <a:gradFill flip="none" rotWithShape="1">
            <a:gsLst>
              <a:gs pos="15000">
                <a:srgbClr val="FFC000"/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200" dirty="0">
              <a:solidFill>
                <a:srgbClr val="002060"/>
              </a:solidFill>
            </a:endParaRPr>
          </a:p>
        </p:txBody>
      </p:sp>
      <p:sp>
        <p:nvSpPr>
          <p:cNvPr id="205" name="Pentagone 153">
            <a:extLst>
              <a:ext uri="{FF2B5EF4-FFF2-40B4-BE49-F238E27FC236}">
                <a16:creationId xmlns:a16="http://schemas.microsoft.com/office/drawing/2014/main" id="{B7671929-C61B-4CBF-8E3B-32186197C108}"/>
              </a:ext>
            </a:extLst>
          </p:cNvPr>
          <p:cNvSpPr/>
          <p:nvPr/>
        </p:nvSpPr>
        <p:spPr>
          <a:xfrm>
            <a:off x="4976433" y="2300027"/>
            <a:ext cx="536462" cy="287365"/>
          </a:xfrm>
          <a:prstGeom prst="homePlate">
            <a:avLst/>
          </a:prstGeom>
          <a:gradFill flip="none" rotWithShape="1">
            <a:gsLst>
              <a:gs pos="15000">
                <a:srgbClr val="FFC000"/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200" dirty="0">
              <a:solidFill>
                <a:srgbClr val="002060"/>
              </a:solidFill>
            </a:endParaRPr>
          </a:p>
        </p:txBody>
      </p:sp>
      <p:sp>
        <p:nvSpPr>
          <p:cNvPr id="207" name="Pentagone 153">
            <a:extLst>
              <a:ext uri="{FF2B5EF4-FFF2-40B4-BE49-F238E27FC236}">
                <a16:creationId xmlns:a16="http://schemas.microsoft.com/office/drawing/2014/main" id="{7F62E042-4EDF-4925-BC32-8DF91880564D}"/>
              </a:ext>
            </a:extLst>
          </p:cNvPr>
          <p:cNvSpPr/>
          <p:nvPr/>
        </p:nvSpPr>
        <p:spPr>
          <a:xfrm>
            <a:off x="8118884" y="2699627"/>
            <a:ext cx="1756820" cy="250248"/>
          </a:xfrm>
          <a:prstGeom prst="homePlate">
            <a:avLst/>
          </a:prstGeom>
          <a:gradFill flip="none" rotWithShape="1">
            <a:gsLst>
              <a:gs pos="15000">
                <a:schemeClr val="bg2">
                  <a:lumMod val="50000"/>
                </a:schemeClr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rgbClr val="002060"/>
                </a:solidFill>
              </a:rPr>
              <a:t>VA/VSR</a:t>
            </a:r>
          </a:p>
        </p:txBody>
      </p:sp>
      <p:cxnSp>
        <p:nvCxnSpPr>
          <p:cNvPr id="209" name="Connecteur droit 208">
            <a:extLst>
              <a:ext uri="{FF2B5EF4-FFF2-40B4-BE49-F238E27FC236}">
                <a16:creationId xmlns:a16="http://schemas.microsoft.com/office/drawing/2014/main" id="{F3E98EAB-B43E-4282-B1C0-E6EBAA0F383D}"/>
              </a:ext>
            </a:extLst>
          </p:cNvPr>
          <p:cNvCxnSpPr>
            <a:cxnSpLocks/>
          </p:cNvCxnSpPr>
          <p:nvPr/>
        </p:nvCxnSpPr>
        <p:spPr>
          <a:xfrm flipV="1">
            <a:off x="1362132" y="5603822"/>
            <a:ext cx="8924069" cy="30678"/>
          </a:xfrm>
          <a:prstGeom prst="line">
            <a:avLst/>
          </a:prstGeom>
          <a:ln>
            <a:solidFill>
              <a:srgbClr val="8B3C8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ZoneTexte 209">
            <a:extLst>
              <a:ext uri="{FF2B5EF4-FFF2-40B4-BE49-F238E27FC236}">
                <a16:creationId xmlns:a16="http://schemas.microsoft.com/office/drawing/2014/main" id="{89EFB768-848D-4182-BB4C-7275740BCC61}"/>
              </a:ext>
            </a:extLst>
          </p:cNvPr>
          <p:cNvSpPr txBox="1"/>
          <p:nvPr/>
        </p:nvSpPr>
        <p:spPr>
          <a:xfrm>
            <a:off x="1401773" y="5657950"/>
            <a:ext cx="1103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Bagage de conduite du changement</a:t>
            </a:r>
          </a:p>
        </p:txBody>
      </p:sp>
      <p:sp>
        <p:nvSpPr>
          <p:cNvPr id="211" name="Pentagone 153">
            <a:extLst>
              <a:ext uri="{FF2B5EF4-FFF2-40B4-BE49-F238E27FC236}">
                <a16:creationId xmlns:a16="http://schemas.microsoft.com/office/drawing/2014/main" id="{32FB61E3-730A-4AB9-81E3-A69A6156D8DA}"/>
              </a:ext>
            </a:extLst>
          </p:cNvPr>
          <p:cNvSpPr/>
          <p:nvPr/>
        </p:nvSpPr>
        <p:spPr>
          <a:xfrm>
            <a:off x="2634976" y="5705779"/>
            <a:ext cx="1496107" cy="214154"/>
          </a:xfrm>
          <a:prstGeom prst="homePlate">
            <a:avLst/>
          </a:prstGeom>
          <a:gradFill flip="none" rotWithShape="1">
            <a:gsLst>
              <a:gs pos="15000">
                <a:schemeClr val="accent4">
                  <a:lumMod val="75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3500000" scaled="1"/>
            <a:tileRect/>
          </a:gradFill>
          <a:ln w="158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002060"/>
                </a:solidFill>
              </a:rPr>
              <a:t>Portail WordPress</a:t>
            </a:r>
          </a:p>
        </p:txBody>
      </p:sp>
      <p:sp>
        <p:nvSpPr>
          <p:cNvPr id="212" name="Pentagone 153">
            <a:extLst>
              <a:ext uri="{FF2B5EF4-FFF2-40B4-BE49-F238E27FC236}">
                <a16:creationId xmlns:a16="http://schemas.microsoft.com/office/drawing/2014/main" id="{5168A886-A837-4DF9-B562-5ECE7D10CB78}"/>
              </a:ext>
            </a:extLst>
          </p:cNvPr>
          <p:cNvSpPr/>
          <p:nvPr/>
        </p:nvSpPr>
        <p:spPr>
          <a:xfrm>
            <a:off x="2642686" y="6017788"/>
            <a:ext cx="1496093" cy="213844"/>
          </a:xfrm>
          <a:prstGeom prst="homePlate">
            <a:avLst/>
          </a:prstGeom>
          <a:gradFill flip="none" rotWithShape="1">
            <a:gsLst>
              <a:gs pos="15000">
                <a:schemeClr val="accent4">
                  <a:lumMod val="75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3500000" scaled="1"/>
            <a:tileRect/>
          </a:gradFill>
          <a:ln w="158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002060"/>
                </a:solidFill>
              </a:rPr>
              <a:t>e-learning</a:t>
            </a:r>
          </a:p>
        </p:txBody>
      </p:sp>
      <p:sp>
        <p:nvSpPr>
          <p:cNvPr id="213" name="Pentagone 153">
            <a:extLst>
              <a:ext uri="{FF2B5EF4-FFF2-40B4-BE49-F238E27FC236}">
                <a16:creationId xmlns:a16="http://schemas.microsoft.com/office/drawing/2014/main" id="{A12A1107-C469-4659-A7AF-800A9F2A47EC}"/>
              </a:ext>
            </a:extLst>
          </p:cNvPr>
          <p:cNvSpPr/>
          <p:nvPr/>
        </p:nvSpPr>
        <p:spPr>
          <a:xfrm>
            <a:off x="2642686" y="6329486"/>
            <a:ext cx="1488397" cy="337129"/>
          </a:xfrm>
          <a:prstGeom prst="homePlate">
            <a:avLst/>
          </a:prstGeom>
          <a:gradFill flip="none" rotWithShape="1">
            <a:gsLst>
              <a:gs pos="15000">
                <a:schemeClr val="accent4">
                  <a:lumMod val="75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3500000" scaled="1"/>
            <a:tileRect/>
          </a:gradFill>
          <a:ln w="158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dirty="0">
                <a:solidFill>
                  <a:srgbClr val="002060"/>
                </a:solidFill>
              </a:rPr>
              <a:t>Kit déploiement et formations présentielles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BA917E6-4C33-4F07-9B0B-A4A11F16BB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455620"/>
              </p:ext>
            </p:extLst>
          </p:nvPr>
        </p:nvGraphicFramePr>
        <p:xfrm>
          <a:off x="2470564" y="1141146"/>
          <a:ext cx="75027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0">
                  <a:extLst>
                    <a:ext uri="{9D8B030D-6E8A-4147-A177-3AD203B41FA5}">
                      <a16:colId xmlns:a16="http://schemas.microsoft.com/office/drawing/2014/main" val="1995811120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3687377297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3921901388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1933804896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4074326372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3211243111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1741408844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2070609950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3249409658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510362989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2607460357"/>
                    </a:ext>
                  </a:extLst>
                </a:gridCol>
                <a:gridCol w="625230">
                  <a:extLst>
                    <a:ext uri="{9D8B030D-6E8A-4147-A177-3AD203B41FA5}">
                      <a16:colId xmlns:a16="http://schemas.microsoft.com/office/drawing/2014/main" val="1759676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/>
                        <a:t>Fév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/>
                        <a:t>Avr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Mai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Juin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Juil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Août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Sept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/>
                        <a:t>Oct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/>
                        <a:t>Nov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Déc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562393"/>
                  </a:ext>
                </a:extLst>
              </a:tr>
            </a:tbl>
          </a:graphicData>
        </a:graphic>
      </p:graphicFrame>
      <p:sp>
        <p:nvSpPr>
          <p:cNvPr id="58" name="Pentagone 153">
            <a:extLst>
              <a:ext uri="{FF2B5EF4-FFF2-40B4-BE49-F238E27FC236}">
                <a16:creationId xmlns:a16="http://schemas.microsoft.com/office/drawing/2014/main" id="{976A3B2B-45E3-4F55-BBF9-3128E7EFF417}"/>
              </a:ext>
            </a:extLst>
          </p:cNvPr>
          <p:cNvSpPr/>
          <p:nvPr/>
        </p:nvSpPr>
        <p:spPr>
          <a:xfrm>
            <a:off x="3450227" y="3197574"/>
            <a:ext cx="674474" cy="290343"/>
          </a:xfrm>
          <a:prstGeom prst="homePlate">
            <a:avLst/>
          </a:prstGeom>
          <a:gradFill flip="none" rotWithShape="1">
            <a:gsLst>
              <a:gs pos="15000">
                <a:srgbClr val="FFC000"/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Siham</a:t>
            </a:r>
          </a:p>
        </p:txBody>
      </p:sp>
      <p:sp>
        <p:nvSpPr>
          <p:cNvPr id="59" name="Pentagone 153">
            <a:extLst>
              <a:ext uri="{FF2B5EF4-FFF2-40B4-BE49-F238E27FC236}">
                <a16:creationId xmlns:a16="http://schemas.microsoft.com/office/drawing/2014/main" id="{6944DD89-EE00-4C49-9DFC-52CEA66F74D4}"/>
              </a:ext>
            </a:extLst>
          </p:cNvPr>
          <p:cNvSpPr/>
          <p:nvPr/>
        </p:nvSpPr>
        <p:spPr>
          <a:xfrm>
            <a:off x="3858001" y="3563748"/>
            <a:ext cx="674474" cy="290343"/>
          </a:xfrm>
          <a:prstGeom prst="homePlate">
            <a:avLst/>
          </a:prstGeom>
          <a:gradFill flip="none" rotWithShape="1">
            <a:gsLst>
              <a:gs pos="15000">
                <a:srgbClr val="FFC000"/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FCA</a:t>
            </a:r>
          </a:p>
        </p:txBody>
      </p:sp>
      <p:sp>
        <p:nvSpPr>
          <p:cNvPr id="60" name="Pentagone 153">
            <a:extLst>
              <a:ext uri="{FF2B5EF4-FFF2-40B4-BE49-F238E27FC236}">
                <a16:creationId xmlns:a16="http://schemas.microsoft.com/office/drawing/2014/main" id="{1FB27D87-4C9C-4CFD-BD5C-CBF44C3DB139}"/>
              </a:ext>
            </a:extLst>
          </p:cNvPr>
          <p:cNvSpPr/>
          <p:nvPr/>
        </p:nvSpPr>
        <p:spPr>
          <a:xfrm>
            <a:off x="5672158" y="4025980"/>
            <a:ext cx="947042" cy="290343"/>
          </a:xfrm>
          <a:prstGeom prst="homePlate">
            <a:avLst/>
          </a:prstGeom>
          <a:gradFill flip="none" rotWithShape="1">
            <a:gsLst>
              <a:gs pos="15000">
                <a:srgbClr val="FFC000"/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Pégase</a:t>
            </a:r>
          </a:p>
        </p:txBody>
      </p:sp>
      <p:sp>
        <p:nvSpPr>
          <p:cNvPr id="61" name="Pentagone 153">
            <a:extLst>
              <a:ext uri="{FF2B5EF4-FFF2-40B4-BE49-F238E27FC236}">
                <a16:creationId xmlns:a16="http://schemas.microsoft.com/office/drawing/2014/main" id="{B3AE354F-DF61-492B-B584-A81C3CA9ECA5}"/>
              </a:ext>
            </a:extLst>
          </p:cNvPr>
          <p:cNvSpPr/>
          <p:nvPr/>
        </p:nvSpPr>
        <p:spPr>
          <a:xfrm>
            <a:off x="4048959" y="4031523"/>
            <a:ext cx="947042" cy="290343"/>
          </a:xfrm>
          <a:prstGeom prst="homePlate">
            <a:avLst/>
          </a:prstGeom>
          <a:gradFill flip="none" rotWithShape="1">
            <a:gsLst>
              <a:gs pos="15000">
                <a:srgbClr val="FFC000"/>
              </a:gs>
              <a:gs pos="50000">
                <a:srgbClr val="FFCF37"/>
              </a:gs>
              <a:gs pos="100000">
                <a:srgbClr val="FFE279"/>
              </a:gs>
            </a:gsLst>
            <a:lin ang="13500000" scaled="1"/>
            <a:tileRect/>
          </a:gradFill>
          <a:ln w="15875"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Pégase</a:t>
            </a: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20332321-D005-4FD7-95D9-3BAA9F485226}"/>
              </a:ext>
            </a:extLst>
          </p:cNvPr>
          <p:cNvCxnSpPr>
            <a:cxnSpLocks/>
          </p:cNvCxnSpPr>
          <p:nvPr/>
        </p:nvCxnSpPr>
        <p:spPr>
          <a:xfrm>
            <a:off x="1419927" y="3116892"/>
            <a:ext cx="8839517" cy="0"/>
          </a:xfrm>
          <a:prstGeom prst="line">
            <a:avLst/>
          </a:prstGeom>
          <a:ln>
            <a:solidFill>
              <a:srgbClr val="8B3C8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39566158-E1DF-4EA7-9360-35F7BE579AD8}"/>
              </a:ext>
            </a:extLst>
          </p:cNvPr>
          <p:cNvSpPr txBox="1"/>
          <p:nvPr/>
        </p:nvSpPr>
        <p:spPr>
          <a:xfrm>
            <a:off x="1368431" y="3441164"/>
            <a:ext cx="1206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Interopérabilité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9CBC579-D5D0-4AEB-98BF-D2D5AB67DEB8}"/>
              </a:ext>
            </a:extLst>
          </p:cNvPr>
          <p:cNvSpPr txBox="1"/>
          <p:nvPr/>
        </p:nvSpPr>
        <p:spPr>
          <a:xfrm>
            <a:off x="4131090" y="3200942"/>
            <a:ext cx="27924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Refonte Acquisition des personnes-ressources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98C58C82-DEC5-4505-8823-70994D39E40F}"/>
              </a:ext>
            </a:extLst>
          </p:cNvPr>
          <p:cNvSpPr txBox="1"/>
          <p:nvPr/>
        </p:nvSpPr>
        <p:spPr>
          <a:xfrm>
            <a:off x="4532475" y="3567463"/>
            <a:ext cx="3293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Consommation des personnes-ressources et externes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5C39B035-F5D4-4F78-B91A-2A08F2BBF396}"/>
              </a:ext>
            </a:extLst>
          </p:cNvPr>
          <p:cNvSpPr txBox="1"/>
          <p:nvPr/>
        </p:nvSpPr>
        <p:spPr>
          <a:xfrm>
            <a:off x="6582558" y="4027303"/>
            <a:ext cx="3293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Consommation des personnes-ressources et externes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96CA3BA8-F9D0-4A4B-890A-7326A46ADE05}"/>
              </a:ext>
            </a:extLst>
          </p:cNvPr>
          <p:cNvSpPr txBox="1"/>
          <p:nvPr/>
        </p:nvSpPr>
        <p:spPr>
          <a:xfrm>
            <a:off x="3147043" y="4300035"/>
            <a:ext cx="3293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Amélioration Acquisition des apprenants</a:t>
            </a:r>
          </a:p>
        </p:txBody>
      </p:sp>
      <p:sp>
        <p:nvSpPr>
          <p:cNvPr id="68" name="Pentagone 153">
            <a:extLst>
              <a:ext uri="{FF2B5EF4-FFF2-40B4-BE49-F238E27FC236}">
                <a16:creationId xmlns:a16="http://schemas.microsoft.com/office/drawing/2014/main" id="{722649C2-4B76-44FB-9C58-4898356E0EDE}"/>
              </a:ext>
            </a:extLst>
          </p:cNvPr>
          <p:cNvSpPr/>
          <p:nvPr/>
        </p:nvSpPr>
        <p:spPr>
          <a:xfrm>
            <a:off x="6358416" y="4783538"/>
            <a:ext cx="2792423" cy="225427"/>
          </a:xfrm>
          <a:prstGeom prst="homePlate">
            <a:avLst/>
          </a:prstGeom>
          <a:gradFill flip="none" rotWithShape="1">
            <a:gsLst>
              <a:gs pos="1500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3500000" scaled="1"/>
            <a:tileRect/>
          </a:gra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V1 Sinaps-Accueil</a:t>
            </a:r>
          </a:p>
        </p:txBody>
      </p:sp>
      <p:sp>
        <p:nvSpPr>
          <p:cNvPr id="69" name="Pentagone 153">
            <a:extLst>
              <a:ext uri="{FF2B5EF4-FFF2-40B4-BE49-F238E27FC236}">
                <a16:creationId xmlns:a16="http://schemas.microsoft.com/office/drawing/2014/main" id="{28248576-976C-4233-A884-86A5A2550C33}"/>
              </a:ext>
            </a:extLst>
          </p:cNvPr>
          <p:cNvSpPr/>
          <p:nvPr/>
        </p:nvSpPr>
        <p:spPr>
          <a:xfrm>
            <a:off x="6370004" y="5224956"/>
            <a:ext cx="2802438" cy="225427"/>
          </a:xfrm>
          <a:prstGeom prst="homePlate">
            <a:avLst/>
          </a:prstGeom>
          <a:gradFill flip="none" rotWithShape="1">
            <a:gsLst>
              <a:gs pos="1500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3500000" scaled="1"/>
            <a:tileRect/>
          </a:gra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27000" rIns="2700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dirty="0">
                <a:solidFill>
                  <a:srgbClr val="002060"/>
                </a:solidFill>
              </a:rPr>
              <a:t>V1 Sinaps Vision</a:t>
            </a:r>
          </a:p>
        </p:txBody>
      </p:sp>
      <p:sp>
        <p:nvSpPr>
          <p:cNvPr id="70" name="Organigramme : Décision 69">
            <a:extLst>
              <a:ext uri="{FF2B5EF4-FFF2-40B4-BE49-F238E27FC236}">
                <a16:creationId xmlns:a16="http://schemas.microsoft.com/office/drawing/2014/main" id="{906D4BC4-BB0C-480D-AECD-F29DDF143905}"/>
              </a:ext>
            </a:extLst>
          </p:cNvPr>
          <p:cNvSpPr/>
          <p:nvPr/>
        </p:nvSpPr>
        <p:spPr>
          <a:xfrm>
            <a:off x="9301667" y="4783229"/>
            <a:ext cx="175156" cy="168381"/>
          </a:xfrm>
          <a:prstGeom prst="flowChartDecision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1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71" name="Organigramme : Décision 70">
            <a:extLst>
              <a:ext uri="{FF2B5EF4-FFF2-40B4-BE49-F238E27FC236}">
                <a16:creationId xmlns:a16="http://schemas.microsoft.com/office/drawing/2014/main" id="{A9D2DECE-5B32-41B9-97D8-5887DCA813E4}"/>
              </a:ext>
            </a:extLst>
          </p:cNvPr>
          <p:cNvSpPr/>
          <p:nvPr/>
        </p:nvSpPr>
        <p:spPr>
          <a:xfrm>
            <a:off x="9309725" y="5236803"/>
            <a:ext cx="175156" cy="168381"/>
          </a:xfrm>
          <a:prstGeom prst="flowChartDecision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1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A6C635D0-9042-4B53-B30D-6EF3CCE9AEE1}"/>
              </a:ext>
            </a:extLst>
          </p:cNvPr>
          <p:cNvSpPr txBox="1"/>
          <p:nvPr/>
        </p:nvSpPr>
        <p:spPr>
          <a:xfrm>
            <a:off x="6016045" y="4748756"/>
            <a:ext cx="6579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V1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985377A7-C365-48A2-9277-37ECE2630995}"/>
              </a:ext>
            </a:extLst>
          </p:cNvPr>
          <p:cNvSpPr txBox="1"/>
          <p:nvPr/>
        </p:nvSpPr>
        <p:spPr>
          <a:xfrm>
            <a:off x="6016045" y="5209984"/>
            <a:ext cx="6579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V1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91095BE2-65E0-41B9-B5E4-B3945792C5DE}"/>
              </a:ext>
            </a:extLst>
          </p:cNvPr>
          <p:cNvSpPr txBox="1"/>
          <p:nvPr/>
        </p:nvSpPr>
        <p:spPr>
          <a:xfrm>
            <a:off x="9493210" y="4758917"/>
            <a:ext cx="6579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V2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321B76C4-7BBE-4DCC-9D76-E0D06337D3BF}"/>
              </a:ext>
            </a:extLst>
          </p:cNvPr>
          <p:cNvSpPr txBox="1"/>
          <p:nvPr/>
        </p:nvSpPr>
        <p:spPr>
          <a:xfrm>
            <a:off x="9496598" y="5163856"/>
            <a:ext cx="6579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V2</a:t>
            </a:r>
          </a:p>
        </p:txBody>
      </p:sp>
      <p:sp>
        <p:nvSpPr>
          <p:cNvPr id="76" name="Organigramme : Décision 75">
            <a:extLst>
              <a:ext uri="{FF2B5EF4-FFF2-40B4-BE49-F238E27FC236}">
                <a16:creationId xmlns:a16="http://schemas.microsoft.com/office/drawing/2014/main" id="{A3810890-C770-4196-B24C-3635D8942962}"/>
              </a:ext>
            </a:extLst>
          </p:cNvPr>
          <p:cNvSpPr/>
          <p:nvPr/>
        </p:nvSpPr>
        <p:spPr>
          <a:xfrm>
            <a:off x="4294418" y="5732271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77" name="Organigramme : Décision 76">
            <a:extLst>
              <a:ext uri="{FF2B5EF4-FFF2-40B4-BE49-F238E27FC236}">
                <a16:creationId xmlns:a16="http://schemas.microsoft.com/office/drawing/2014/main" id="{0034398F-5A26-4277-9879-83E6A1CD9738}"/>
              </a:ext>
            </a:extLst>
          </p:cNvPr>
          <p:cNvSpPr/>
          <p:nvPr/>
        </p:nvSpPr>
        <p:spPr>
          <a:xfrm>
            <a:off x="4792861" y="5740756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78" name="Organigramme : Décision 77">
            <a:extLst>
              <a:ext uri="{FF2B5EF4-FFF2-40B4-BE49-F238E27FC236}">
                <a16:creationId xmlns:a16="http://schemas.microsoft.com/office/drawing/2014/main" id="{7E54433F-4CEA-4626-AEBD-1761707F4743}"/>
              </a:ext>
            </a:extLst>
          </p:cNvPr>
          <p:cNvSpPr/>
          <p:nvPr/>
        </p:nvSpPr>
        <p:spPr>
          <a:xfrm>
            <a:off x="5338656" y="5732271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79" name="Organigramme : Décision 78">
            <a:extLst>
              <a:ext uri="{FF2B5EF4-FFF2-40B4-BE49-F238E27FC236}">
                <a16:creationId xmlns:a16="http://schemas.microsoft.com/office/drawing/2014/main" id="{344D0C42-2B2D-4743-B9E5-3F0A4FCD2A10}"/>
              </a:ext>
            </a:extLst>
          </p:cNvPr>
          <p:cNvSpPr/>
          <p:nvPr/>
        </p:nvSpPr>
        <p:spPr>
          <a:xfrm>
            <a:off x="5899465" y="5732271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0" name="Organigramme : Décision 79">
            <a:extLst>
              <a:ext uri="{FF2B5EF4-FFF2-40B4-BE49-F238E27FC236}">
                <a16:creationId xmlns:a16="http://schemas.microsoft.com/office/drawing/2014/main" id="{5B6CBAE9-17E8-4653-9A16-675909BCAB83}"/>
              </a:ext>
            </a:extLst>
          </p:cNvPr>
          <p:cNvSpPr/>
          <p:nvPr/>
        </p:nvSpPr>
        <p:spPr>
          <a:xfrm>
            <a:off x="6558608" y="5718364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1" name="Organigramme : Décision 80">
            <a:extLst>
              <a:ext uri="{FF2B5EF4-FFF2-40B4-BE49-F238E27FC236}">
                <a16:creationId xmlns:a16="http://schemas.microsoft.com/office/drawing/2014/main" id="{AAB21E4F-52FD-4D3A-A334-7D03032BE6D4}"/>
              </a:ext>
            </a:extLst>
          </p:cNvPr>
          <p:cNvSpPr/>
          <p:nvPr/>
        </p:nvSpPr>
        <p:spPr>
          <a:xfrm>
            <a:off x="7165145" y="5718363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2" name="Organigramme : Décision 81">
            <a:extLst>
              <a:ext uri="{FF2B5EF4-FFF2-40B4-BE49-F238E27FC236}">
                <a16:creationId xmlns:a16="http://schemas.microsoft.com/office/drawing/2014/main" id="{8D4DEC1A-188D-47F6-BCB8-B88AF23D095A}"/>
              </a:ext>
            </a:extLst>
          </p:cNvPr>
          <p:cNvSpPr/>
          <p:nvPr/>
        </p:nvSpPr>
        <p:spPr>
          <a:xfrm>
            <a:off x="7771223" y="5722643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3" name="Organigramme : Décision 82">
            <a:extLst>
              <a:ext uri="{FF2B5EF4-FFF2-40B4-BE49-F238E27FC236}">
                <a16:creationId xmlns:a16="http://schemas.microsoft.com/office/drawing/2014/main" id="{DEFEB076-0673-440E-A2F0-C8536C6C2756}"/>
              </a:ext>
            </a:extLst>
          </p:cNvPr>
          <p:cNvSpPr/>
          <p:nvPr/>
        </p:nvSpPr>
        <p:spPr>
          <a:xfrm>
            <a:off x="8432209" y="5728665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4" name="Organigramme : Décision 83">
            <a:extLst>
              <a:ext uri="{FF2B5EF4-FFF2-40B4-BE49-F238E27FC236}">
                <a16:creationId xmlns:a16="http://schemas.microsoft.com/office/drawing/2014/main" id="{369EFA86-0A81-465C-AC86-A32B53C47F2B}"/>
              </a:ext>
            </a:extLst>
          </p:cNvPr>
          <p:cNvSpPr/>
          <p:nvPr/>
        </p:nvSpPr>
        <p:spPr>
          <a:xfrm>
            <a:off x="4294418" y="6040519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5" name="Organigramme : Décision 84">
            <a:extLst>
              <a:ext uri="{FF2B5EF4-FFF2-40B4-BE49-F238E27FC236}">
                <a16:creationId xmlns:a16="http://schemas.microsoft.com/office/drawing/2014/main" id="{96353AD3-710B-4B47-AF03-595A5A4B3417}"/>
              </a:ext>
            </a:extLst>
          </p:cNvPr>
          <p:cNvSpPr/>
          <p:nvPr/>
        </p:nvSpPr>
        <p:spPr>
          <a:xfrm>
            <a:off x="5338656" y="6070099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6" name="Organigramme : Décision 85">
            <a:extLst>
              <a:ext uri="{FF2B5EF4-FFF2-40B4-BE49-F238E27FC236}">
                <a16:creationId xmlns:a16="http://schemas.microsoft.com/office/drawing/2014/main" id="{3D2097EB-0CD1-4C75-B729-4FB04B0E425A}"/>
              </a:ext>
            </a:extLst>
          </p:cNvPr>
          <p:cNvSpPr/>
          <p:nvPr/>
        </p:nvSpPr>
        <p:spPr>
          <a:xfrm>
            <a:off x="9052984" y="5732271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7" name="Organigramme : Décision 86">
            <a:extLst>
              <a:ext uri="{FF2B5EF4-FFF2-40B4-BE49-F238E27FC236}">
                <a16:creationId xmlns:a16="http://schemas.microsoft.com/office/drawing/2014/main" id="{421061F5-5A9E-4CBA-8FE9-536A2749D9C4}"/>
              </a:ext>
            </a:extLst>
          </p:cNvPr>
          <p:cNvSpPr/>
          <p:nvPr/>
        </p:nvSpPr>
        <p:spPr>
          <a:xfrm>
            <a:off x="6558608" y="6047116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8" name="Organigramme : Décision 87">
            <a:extLst>
              <a:ext uri="{FF2B5EF4-FFF2-40B4-BE49-F238E27FC236}">
                <a16:creationId xmlns:a16="http://schemas.microsoft.com/office/drawing/2014/main" id="{163B2FC7-7175-42F1-8031-2EC380267029}"/>
              </a:ext>
            </a:extLst>
          </p:cNvPr>
          <p:cNvSpPr/>
          <p:nvPr/>
        </p:nvSpPr>
        <p:spPr>
          <a:xfrm>
            <a:off x="7783277" y="6070311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89" name="Organigramme : Décision 88">
            <a:extLst>
              <a:ext uri="{FF2B5EF4-FFF2-40B4-BE49-F238E27FC236}">
                <a16:creationId xmlns:a16="http://schemas.microsoft.com/office/drawing/2014/main" id="{6B3BFE5D-65AB-4857-B9F4-BE127F1C2FEE}"/>
              </a:ext>
            </a:extLst>
          </p:cNvPr>
          <p:cNvSpPr/>
          <p:nvPr/>
        </p:nvSpPr>
        <p:spPr>
          <a:xfrm>
            <a:off x="9052984" y="6070099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90" name="Organigramme : Décision 89">
            <a:extLst>
              <a:ext uri="{FF2B5EF4-FFF2-40B4-BE49-F238E27FC236}">
                <a16:creationId xmlns:a16="http://schemas.microsoft.com/office/drawing/2014/main" id="{A9DE3B6D-3C05-4AF5-A09A-C356E719D89E}"/>
              </a:ext>
            </a:extLst>
          </p:cNvPr>
          <p:cNvSpPr/>
          <p:nvPr/>
        </p:nvSpPr>
        <p:spPr>
          <a:xfrm>
            <a:off x="4294418" y="6411568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91" name="Organigramme : Décision 90">
            <a:extLst>
              <a:ext uri="{FF2B5EF4-FFF2-40B4-BE49-F238E27FC236}">
                <a16:creationId xmlns:a16="http://schemas.microsoft.com/office/drawing/2014/main" id="{9F302DAD-61B7-48FF-9CC3-A166E700C195}"/>
              </a:ext>
            </a:extLst>
          </p:cNvPr>
          <p:cNvSpPr/>
          <p:nvPr/>
        </p:nvSpPr>
        <p:spPr>
          <a:xfrm>
            <a:off x="9052984" y="6407927"/>
            <a:ext cx="175156" cy="168381"/>
          </a:xfrm>
          <a:prstGeom prst="flowChartDecision">
            <a:avLst/>
          </a:prstGeom>
          <a:solidFill>
            <a:srgbClr val="A2E2E1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45BAB2-8393-4192-BB4B-2C785F5F6FEF}"/>
              </a:ext>
            </a:extLst>
          </p:cNvPr>
          <p:cNvSpPr/>
          <p:nvPr/>
        </p:nvSpPr>
        <p:spPr>
          <a:xfrm>
            <a:off x="10088880" y="2827020"/>
            <a:ext cx="627246" cy="730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5318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ilota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6D3DFF"/>
      </a:accent1>
      <a:accent2>
        <a:srgbClr val="2200C8"/>
      </a:accent2>
      <a:accent3>
        <a:srgbClr val="908484"/>
      </a:accent3>
      <a:accent4>
        <a:srgbClr val="60C4DE"/>
      </a:accent4>
      <a:accent5>
        <a:srgbClr val="E34A66"/>
      </a:accent5>
      <a:accent6>
        <a:srgbClr val="EEC0B9"/>
      </a:accent6>
      <a:hlink>
        <a:srgbClr val="2200C8"/>
      </a:hlink>
      <a:folHlink>
        <a:srgbClr val="6D3D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9D5D2925-5791-42E8-AEC3-F0EE14414F42}" vid="{7E6D2399-18F7-4A50-AFC4-06AE855185C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Powerpoint_Sinaps</Template>
  <TotalTime>812</TotalTime>
  <Words>94</Words>
  <Application>Microsoft Office PowerPoint</Application>
  <PresentationFormat>Grand écran</PresentationFormat>
  <Paragraphs>43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Montserrat ExtraBold</vt:lpstr>
      <vt:lpstr>Symbol</vt:lpstr>
      <vt:lpstr>Thème Office</vt:lpstr>
      <vt:lpstr>Planification 2026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KOUDLANSKY Nicolas</dc:creator>
  <cp:lastModifiedBy>KOUDLANSKY Nicolas</cp:lastModifiedBy>
  <cp:revision>54</cp:revision>
  <dcterms:created xsi:type="dcterms:W3CDTF">2026-01-07T10:43:45Z</dcterms:created>
  <dcterms:modified xsi:type="dcterms:W3CDTF">2026-01-21T10:07:06Z</dcterms:modified>
</cp:coreProperties>
</file>